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7" d="100"/>
          <a:sy n="137" d="100"/>
        </p:scale>
        <p:origin x="-14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5DCB4-810D-4E10-9DE0-E8CDC8DFF17E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9BBD2-2051-49E6-886C-ABBC014D10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456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" y="0"/>
            <a:ext cx="9141292" cy="51435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63888" y="1131590"/>
            <a:ext cx="4894312" cy="1102519"/>
          </a:xfrm>
        </p:spPr>
        <p:txBody>
          <a:bodyPr>
            <a:noAutofit/>
          </a:bodyPr>
          <a:lstStyle>
            <a:lvl1pPr algn="l">
              <a:lnSpc>
                <a:spcPts val="4400"/>
              </a:lnSpc>
              <a:defRPr sz="40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563888" y="2499742"/>
            <a:ext cx="4208512" cy="1314450"/>
          </a:xfrm>
        </p:spPr>
        <p:txBody>
          <a:bodyPr>
            <a:normAutofit/>
          </a:bodyPr>
          <a:lstStyle>
            <a:lvl1pPr marL="0" indent="0" algn="l">
              <a:lnSpc>
                <a:spcPts val="3400"/>
              </a:lnSpc>
              <a:buNone/>
              <a:defRPr sz="3000">
                <a:solidFill>
                  <a:schemeClr val="accent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7E35-2830-42FC-90FD-E430052EF6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596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7E35-2830-42FC-90FD-E430052EF6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540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7E35-2830-42FC-90FD-E430052EF6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070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535"/>
          <a:stretch/>
        </p:blipFill>
        <p:spPr>
          <a:xfrm>
            <a:off x="1353" y="0"/>
            <a:ext cx="9141293" cy="11040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05979"/>
            <a:ext cx="8219256" cy="857250"/>
          </a:xfrm>
        </p:spPr>
        <p:txBody>
          <a:bodyPr>
            <a:normAutofit/>
          </a:bodyPr>
          <a:lstStyle>
            <a:lvl1pPr>
              <a:defRPr sz="2600" b="1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 marL="176213" indent="0">
              <a:buNone/>
              <a:defRPr sz="1600" b="1">
                <a:solidFill>
                  <a:schemeClr val="accent4"/>
                </a:solidFill>
              </a:defRPr>
            </a:lvl2pPr>
            <a:lvl3pPr marL="536575" indent="-179388">
              <a:defRPr sz="1600"/>
            </a:lvl3pPr>
            <a:lvl4pPr marL="714375" indent="-179388">
              <a:defRPr sz="1600"/>
            </a:lvl4pPr>
            <a:lvl5pPr marL="536575" indent="-179388">
              <a:defRPr sz="1600"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A97E35-2830-42FC-90FD-E430052EF67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959156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7E35-2830-42FC-90FD-E430052EF6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54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7E35-2830-42FC-90FD-E430052EF6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329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7E35-2830-42FC-90FD-E430052EF6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09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7E35-2830-42FC-90FD-E430052EF6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549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7E35-2830-42FC-90FD-E430052EF6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8547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7E35-2830-42FC-90FD-E430052EF6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873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7E35-2830-42FC-90FD-E430052EF6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255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17FB6-AAB8-4A3C-9ED2-D44678FFB782}" type="datetimeFigureOut">
              <a:rPr lang="fr-FR" smtClean="0"/>
              <a:t>21/11/2017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97E35-2830-42FC-90FD-E430052EF6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69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779912" y="1275606"/>
            <a:ext cx="4896544" cy="1424733"/>
          </a:xfrm>
        </p:spPr>
        <p:txBody>
          <a:bodyPr/>
          <a:lstStyle/>
          <a:p>
            <a:r>
              <a:rPr lang="fr-FR" sz="3600" dirty="0" smtClean="0"/>
              <a:t>LANCEMENT FORUM</a:t>
            </a:r>
            <a:r>
              <a:rPr lang="fr-FR" sz="3600" b="1" dirty="0" smtClean="0"/>
              <a:t/>
            </a:r>
            <a:br>
              <a:rPr lang="fr-FR" sz="3600" b="1" dirty="0" smtClean="0"/>
            </a:br>
            <a:r>
              <a:rPr lang="fr-FR" sz="3600" b="1" dirty="0" smtClean="0"/>
              <a:t>ACTION PUBLIQUE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779912" y="2715766"/>
            <a:ext cx="3776464" cy="131445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Bercy, le…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74047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Titre diapositive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Titre 1</a:t>
            </a:r>
          </a:p>
          <a:p>
            <a:pPr lvl="1"/>
            <a:r>
              <a:rPr lang="fr-FR" dirty="0" smtClean="0"/>
              <a:t>Titre 2</a:t>
            </a:r>
          </a:p>
          <a:p>
            <a:pPr lvl="2"/>
            <a:r>
              <a:rPr lang="fr-FR" dirty="0" smtClean="0"/>
              <a:t>Liste 1</a:t>
            </a:r>
          </a:p>
          <a:p>
            <a:pPr lvl="3"/>
            <a:r>
              <a:rPr lang="fr-FR" dirty="0" smtClean="0"/>
              <a:t>Liste 2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7E35-2830-42FC-90FD-E430052EF67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10893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ap 2022 o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81C5"/>
      </a:accent1>
      <a:accent2>
        <a:srgbClr val="15103F"/>
      </a:accent2>
      <a:accent3>
        <a:srgbClr val="630A21"/>
      </a:accent3>
      <a:accent4>
        <a:srgbClr val="D91A4A"/>
      </a:accent4>
      <a:accent5>
        <a:srgbClr val="2E81C5"/>
      </a:accent5>
      <a:accent6>
        <a:srgbClr val="15103F"/>
      </a:accent6>
      <a:hlink>
        <a:srgbClr val="D91A4A"/>
      </a:hlink>
      <a:folHlink>
        <a:srgbClr val="630A2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</Words>
  <Application>Microsoft Office PowerPoint</Application>
  <PresentationFormat>Affichage à l'écran (16:9)</PresentationFormat>
  <Paragraphs>8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LANCEMENT FORUM ACTION PUBLIQUE</vt:lpstr>
      <vt:lpstr>Titre diapositive</vt:lpstr>
    </vt:vector>
  </TitlesOfParts>
  <Company>MINEFI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LANCEMENT FORUM ACTION PUBLIQUE</dc:title>
  <dc:creator>MINEFI</dc:creator>
  <cp:lastModifiedBy>MINEFI</cp:lastModifiedBy>
  <cp:revision>1</cp:revision>
  <dcterms:created xsi:type="dcterms:W3CDTF">2017-11-21T10:14:52Z</dcterms:created>
  <dcterms:modified xsi:type="dcterms:W3CDTF">2017-11-21T10:23:52Z</dcterms:modified>
</cp:coreProperties>
</file>