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0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1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8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1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13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82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70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62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2C7F-ADEF-458A-BCB7-33E73BFAEA0B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0651-68EF-4AE6-81BD-2F0802B99D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1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68" y="0"/>
            <a:ext cx="122641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1"/>
            <a:ext cx="12192000" cy="68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9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1"/>
            <a:ext cx="12191999" cy="68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25" y="1"/>
            <a:ext cx="1223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156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MIGEON-BALAGEAS Olivier</dc:creator>
  <cp:lastModifiedBy>MIGEON-BALAGEAS Olivier</cp:lastModifiedBy>
  <cp:revision>1</cp:revision>
  <dcterms:created xsi:type="dcterms:W3CDTF">2022-03-08T11:00:32Z</dcterms:created>
  <dcterms:modified xsi:type="dcterms:W3CDTF">2022-03-08T11:01:08Z</dcterms:modified>
</cp:coreProperties>
</file>