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238592"/>
      </p:ext>
    </p:extLst>
  </p:cSld>
  <p:clrMapOvr>
    <a:masterClrMapping/>
  </p:clrMapOvr>
  <p:transition spd="med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858740"/>
      </p:ext>
    </p:extLst>
  </p:cSld>
  <p:clrMapOvr>
    <a:masterClrMapping/>
  </p:clrMapOvr>
  <p:transition spd="med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486455"/>
      </p:ext>
    </p:extLst>
  </p:cSld>
  <p:clrMapOvr>
    <a:masterClrMapping/>
  </p:clrMapOvr>
  <p:transition spd="med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28248"/>
      </p:ext>
    </p:extLst>
  </p:cSld>
  <p:clrMapOvr>
    <a:masterClrMapping/>
  </p:clrMapOvr>
  <p:transition spd="med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47916"/>
      </p:ext>
    </p:extLst>
  </p:cSld>
  <p:clrMapOvr>
    <a:masterClrMapping/>
  </p:clrMapOvr>
  <p:transition spd="med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897469"/>
      </p:ext>
    </p:extLst>
  </p:cSld>
  <p:clrMapOvr>
    <a:masterClrMapping/>
  </p:clrMapOvr>
  <p:transition spd="med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429614"/>
      </p:ext>
    </p:extLst>
  </p:cSld>
  <p:clrMapOvr>
    <a:masterClrMapping/>
  </p:clrMapOvr>
  <p:transition spd="med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251365"/>
      </p:ext>
    </p:extLst>
  </p:cSld>
  <p:clrMapOvr>
    <a:masterClrMapping/>
  </p:clrMapOvr>
  <p:transition spd="med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27318"/>
      </p:ext>
    </p:extLst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557910"/>
      </p:ext>
    </p:extLst>
  </p:cSld>
  <p:clrMapOvr>
    <a:masterClrMapping/>
  </p:clrMapOvr>
  <p:transition spd="med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38315"/>
      </p:ext>
    </p:extLst>
  </p:cSld>
  <p:clrMapOvr>
    <a:masterClrMapping/>
  </p:clrMapOvr>
  <p:transition spd="med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D408-8B20-435F-9BE9-1F76039CA84C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6B6D-50B2-4011-B67C-4CC4C3459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2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49" y="0"/>
            <a:ext cx="1231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81076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31" y="0"/>
            <a:ext cx="12222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437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9" y="0"/>
            <a:ext cx="122591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5989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4" y="0"/>
            <a:ext cx="12195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9012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86"/>
            <a:ext cx="12192000" cy="68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5327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81" y="0"/>
            <a:ext cx="122709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3091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MIGEON-BALAGEAS Olivier</dc:creator>
  <cp:lastModifiedBy>MIGEON-BALAGEAS Olivier</cp:lastModifiedBy>
  <cp:revision>5</cp:revision>
  <dcterms:created xsi:type="dcterms:W3CDTF">2022-03-08T11:11:38Z</dcterms:created>
  <dcterms:modified xsi:type="dcterms:W3CDTF">2022-03-08T11:24:24Z</dcterms:modified>
</cp:coreProperties>
</file>