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1" d="100"/>
          <a:sy n="71" d="100"/>
        </p:scale>
        <p:origin x="68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smtClean="0"/>
              <a:t>Modifiez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27867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81225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4143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73002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50320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92955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9231048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695315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4894784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51293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118369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Modifiez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BDF0ADA-495A-4307-A297-576865267168}" type="datetimeFigureOut">
              <a:rPr lang="fr-FR" smtClean="0"/>
              <a:t>08/03/2022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BADC4-498C-4C15-B774-E91F3DE5EC1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05143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18577" y="-94128"/>
            <a:ext cx="12460445" cy="69521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87053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61950" y="-94129"/>
            <a:ext cx="12479456" cy="7025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326342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36310" y="-121024"/>
            <a:ext cx="12448745" cy="69790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612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7576" y="-30109"/>
            <a:ext cx="12353154" cy="68881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91721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08238" y="-107576"/>
            <a:ext cx="12832827" cy="7086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37388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04868" y="-107576"/>
            <a:ext cx="12495480" cy="70135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205748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Grand écran</PresentationFormat>
  <Paragraphs>0</Paragraphs>
  <Slides>6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>Secrétariat Général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MIGEON-BALAGEAS Olivier</dc:creator>
  <cp:lastModifiedBy>MIGEON-BALAGEAS Olivier</cp:lastModifiedBy>
  <cp:revision>1</cp:revision>
  <dcterms:created xsi:type="dcterms:W3CDTF">2022-03-08T12:58:19Z</dcterms:created>
  <dcterms:modified xsi:type="dcterms:W3CDTF">2022-03-08T12:58:43Z</dcterms:modified>
</cp:coreProperties>
</file>