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71" d="100"/>
          <a:sy n="71" d="100"/>
        </p:scale>
        <p:origin x="68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237B7-0D26-4B4E-92AC-8CE654F67F2F}" type="datetimeFigureOut">
              <a:rPr lang="fr-FR" smtClean="0"/>
              <a:t>08/03/2022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51CC4-C7DF-4EFF-9F84-B4278248D2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953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237B7-0D26-4B4E-92AC-8CE654F67F2F}" type="datetimeFigureOut">
              <a:rPr lang="fr-FR" smtClean="0"/>
              <a:t>08/03/2022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51CC4-C7DF-4EFF-9F84-B4278248D2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1295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237B7-0D26-4B4E-92AC-8CE654F67F2F}" type="datetimeFigureOut">
              <a:rPr lang="fr-FR" smtClean="0"/>
              <a:t>08/03/2022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51CC4-C7DF-4EFF-9F84-B4278248D2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2425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237B7-0D26-4B4E-92AC-8CE654F67F2F}" type="datetimeFigureOut">
              <a:rPr lang="fr-FR" smtClean="0"/>
              <a:t>08/03/2022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51CC4-C7DF-4EFF-9F84-B4278248D2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2388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237B7-0D26-4B4E-92AC-8CE654F67F2F}" type="datetimeFigureOut">
              <a:rPr lang="fr-FR" smtClean="0"/>
              <a:t>08/03/2022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51CC4-C7DF-4EFF-9F84-B4278248D2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3686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237B7-0D26-4B4E-92AC-8CE654F67F2F}" type="datetimeFigureOut">
              <a:rPr lang="fr-FR" smtClean="0"/>
              <a:t>08/03/2022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51CC4-C7DF-4EFF-9F84-B4278248D2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4370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237B7-0D26-4B4E-92AC-8CE654F67F2F}" type="datetimeFigureOut">
              <a:rPr lang="fr-FR" smtClean="0"/>
              <a:t>08/03/2022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51CC4-C7DF-4EFF-9F84-B4278248D2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5423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237B7-0D26-4B4E-92AC-8CE654F67F2F}" type="datetimeFigureOut">
              <a:rPr lang="fr-FR" smtClean="0"/>
              <a:t>08/03/2022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51CC4-C7DF-4EFF-9F84-B4278248D2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2349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237B7-0D26-4B4E-92AC-8CE654F67F2F}" type="datetimeFigureOut">
              <a:rPr lang="fr-FR" smtClean="0"/>
              <a:t>08/03/2022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51CC4-C7DF-4EFF-9F84-B4278248D2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2941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237B7-0D26-4B4E-92AC-8CE654F67F2F}" type="datetimeFigureOut">
              <a:rPr lang="fr-FR" smtClean="0"/>
              <a:t>08/03/2022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51CC4-C7DF-4EFF-9F84-B4278248D2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0007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237B7-0D26-4B4E-92AC-8CE654F67F2F}" type="datetimeFigureOut">
              <a:rPr lang="fr-FR" smtClean="0"/>
              <a:t>08/03/2022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51CC4-C7DF-4EFF-9F84-B4278248D2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6002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237B7-0D26-4B4E-92AC-8CE654F67F2F}" type="datetimeFigureOut">
              <a:rPr lang="fr-FR" smtClean="0"/>
              <a:t>08/03/2022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51CC4-C7DF-4EFF-9F84-B4278248D2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0508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639" y="0"/>
            <a:ext cx="122312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198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954"/>
            <a:ext cx="12192000" cy="6863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49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9532" y="-94129"/>
            <a:ext cx="12480038" cy="6952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769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1023" y="-25243"/>
            <a:ext cx="12425082" cy="6913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052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5424" y="-121024"/>
            <a:ext cx="12626810" cy="708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239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7576" y="-68760"/>
            <a:ext cx="12398187" cy="699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83848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Grand écran</PresentationFormat>
  <Paragraphs>0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Secrétariat Général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MIGEON-BALAGEAS Olivier</dc:creator>
  <cp:lastModifiedBy>MIGEON-BALAGEAS Olivier</cp:lastModifiedBy>
  <cp:revision>1</cp:revision>
  <dcterms:created xsi:type="dcterms:W3CDTF">2022-03-08T12:43:21Z</dcterms:created>
  <dcterms:modified xsi:type="dcterms:W3CDTF">2022-03-08T12:43:43Z</dcterms:modified>
</cp:coreProperties>
</file>